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9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5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768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07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282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39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5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3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00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4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0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1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4E1D6-86E2-47EE-82E0-B5DC85652E4C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84BEFB-3D9B-4BAF-9DB4-E9E86AE2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9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E2C4-564C-D20F-B8E6-3942D3738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2- Part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B0D935-271A-9719-C0B6-DB3D3582C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Constitutional Provisions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Schemes and Benefits for the Elderly Persons in India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6A61A-E5E4-EF2E-C0D1-5446C133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DE36-045D-6599-6009-B0E758DD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countries have enacted laws and provisions to look after the well-being and interests of the elderly persons.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India also, the issues of the elderly persons has received due considerations and laws and policies have been framed to protect the rights and interests of the elderly persons.</a:t>
            </a:r>
          </a:p>
        </p:txBody>
      </p:sp>
    </p:spTree>
    <p:extLst>
      <p:ext uri="{BB962C8B-B14F-4D97-AF65-F5344CB8AC3E}">
        <p14:creationId xmlns:p14="http://schemas.microsoft.com/office/powerpoint/2010/main" val="130862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74133-F9CC-66AD-A99C-53AED3CB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Constitutional provisions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6773D-7C9D-5425-B6FD-7B6475BA6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constitution of India guarantees all persons right to life (Article 21) which means right to life </a:t>
            </a:r>
            <a:r>
              <a:rPr lang="en-US"/>
              <a:t>with dignity.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285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92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Unit 2- Part 5</vt:lpstr>
      <vt:lpstr>Introduction</vt:lpstr>
      <vt:lpstr>Constitutional provisions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2- Part 5</dc:title>
  <dc:creator>Lenovo</dc:creator>
  <cp:lastModifiedBy>Lenovo</cp:lastModifiedBy>
  <cp:revision>2</cp:revision>
  <dcterms:created xsi:type="dcterms:W3CDTF">2023-06-30T15:05:25Z</dcterms:created>
  <dcterms:modified xsi:type="dcterms:W3CDTF">2023-06-30T16:06:52Z</dcterms:modified>
</cp:coreProperties>
</file>